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1" r:id="rId1"/>
  </p:sldMasterIdLst>
  <p:sldIdLst>
    <p:sldId id="257" r:id="rId2"/>
    <p:sldId id="258" r:id="rId3"/>
    <p:sldId id="259" r:id="rId4"/>
    <p:sldId id="260" r:id="rId5"/>
    <p:sldId id="264" r:id="rId6"/>
    <p:sldId id="261" r:id="rId7"/>
    <p:sldId id="272" r:id="rId8"/>
    <p:sldId id="271" r:id="rId9"/>
    <p:sldId id="270" r:id="rId10"/>
    <p:sldId id="273" r:id="rId11"/>
    <p:sldId id="267" r:id="rId12"/>
    <p:sldId id="262" r:id="rId13"/>
    <p:sldId id="263" r:id="rId14"/>
    <p:sldId id="265" r:id="rId15"/>
    <p:sldId id="274" r:id="rId16"/>
    <p:sldId id="269" r:id="rId17"/>
    <p:sldId id="275" r:id="rId18"/>
    <p:sldId id="268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0066"/>
    <a:srgbClr val="993366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E78A-41CD-47C9-AC23-B650E7A3D27E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B427-2CE6-495A-B216-DB776387A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5135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E78A-41CD-47C9-AC23-B650E7A3D27E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B427-2CE6-495A-B216-DB776387A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9695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E78A-41CD-47C9-AC23-B650E7A3D27E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B427-2CE6-495A-B216-DB776387A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4718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E78A-41CD-47C9-AC23-B650E7A3D27E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B427-2CE6-495A-B216-DB776387A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8326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E78A-41CD-47C9-AC23-B650E7A3D27E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B427-2CE6-495A-B216-DB776387A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7760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E78A-41CD-47C9-AC23-B650E7A3D27E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B427-2CE6-495A-B216-DB776387A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1308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E78A-41CD-47C9-AC23-B650E7A3D27E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B427-2CE6-495A-B216-DB776387A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3164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E78A-41CD-47C9-AC23-B650E7A3D27E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B427-2CE6-495A-B216-DB776387A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8232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E78A-41CD-47C9-AC23-B650E7A3D27E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B427-2CE6-495A-B216-DB776387A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0236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E78A-41CD-47C9-AC23-B650E7A3D27E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B427-2CE6-495A-B216-DB776387A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1321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E78A-41CD-47C9-AC23-B650E7A3D27E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B427-2CE6-495A-B216-DB776387A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3398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9E78A-41CD-47C9-AC23-B650E7A3D27E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4B427-2CE6-495A-B216-DB776387AA8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4AC59E-1A96-474D-A76C-D7B2400C3758}"/>
              </a:ext>
            </a:extLst>
          </p:cNvPr>
          <p:cNvSpPr/>
          <p:nvPr userDrawn="1"/>
        </p:nvSpPr>
        <p:spPr>
          <a:xfrm>
            <a:off x="2747324" y="0"/>
            <a:ext cx="62349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u="sng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i="1" u="sng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45</a:t>
            </a:r>
            <a:r>
              <a:rPr lang="en-US" sz="36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ACE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 ACID – C</a:t>
            </a:r>
            <a:r>
              <a:rPr lang="en-US" sz="3600" b="1" cap="none" spc="0" baseline="-25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cap="none" spc="0" baseline="-25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="1" cap="none" spc="0" baseline="-25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60</a:t>
            </a:r>
          </a:p>
        </p:txBody>
      </p:sp>
    </p:spTree>
    <p:extLst>
      <p:ext uri="{BB962C8B-B14F-4D97-AF65-F5344CB8AC3E}">
        <p14:creationId xmlns:p14="http://schemas.microsoft.com/office/powerpoint/2010/main" val="382778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81G1JbCiiU?feature=oembed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YuGUUakA7U?feature=oembed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841FE8B-0B91-4024-A458-838E5286B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98" y="1919304"/>
            <a:ext cx="4365491" cy="410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D8199A-D6FE-4D21-99E6-10CA3E5DC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16" y="1205176"/>
            <a:ext cx="3478786" cy="62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8ACD7A-07E4-40F9-AEB4-C134E0DAE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088" y="6209031"/>
            <a:ext cx="8153510" cy="62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69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0E4406-EDDE-4668-85E2-DF67C756B84D}"/>
              </a:ext>
            </a:extLst>
          </p:cNvPr>
          <p:cNvSpPr/>
          <p:nvPr/>
        </p:nvSpPr>
        <p:spPr>
          <a:xfrm>
            <a:off x="255112" y="3018127"/>
            <a:ext cx="33190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="1" cap="none" spc="0" baseline="-2500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COOH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48B61-C052-4507-8BA2-3DCC33D7D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23" y="1138249"/>
            <a:ext cx="3677533" cy="7515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2D141A-2803-42A6-8F15-8B3373EA14F9}"/>
              </a:ext>
            </a:extLst>
          </p:cNvPr>
          <p:cNvSpPr/>
          <p:nvPr/>
        </p:nvSpPr>
        <p:spPr>
          <a:xfrm>
            <a:off x="3196111" y="2975184"/>
            <a:ext cx="7608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5E3B5B-D9F3-4846-B9AE-4F9BD941A534}"/>
              </a:ext>
            </a:extLst>
          </p:cNvPr>
          <p:cNvSpPr/>
          <p:nvPr/>
        </p:nvSpPr>
        <p:spPr>
          <a:xfrm>
            <a:off x="3686570" y="2996354"/>
            <a:ext cx="18977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3600" b="1" baseline="-25000" dirty="0">
                <a:ln w="22225">
                  <a:solidFill>
                    <a:schemeClr val="accent2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3600" b="1" baseline="-25000" dirty="0">
                <a:ln w="22225">
                  <a:solidFill>
                    <a:schemeClr val="accent2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cap="none" spc="0" baseline="-25000" dirty="0">
              <a:ln w="22225">
                <a:solidFill>
                  <a:schemeClr val="accent2"/>
                </a:solidFill>
                <a:prstDash val="solid"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E32C2A-0D83-46EE-8650-C3CA5F94CFCD}"/>
              </a:ext>
            </a:extLst>
          </p:cNvPr>
          <p:cNvSpPr/>
          <p:nvPr/>
        </p:nvSpPr>
        <p:spPr>
          <a:xfrm>
            <a:off x="5316590" y="3050788"/>
            <a:ext cx="9140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FACB7-19FC-4E4D-973E-2FDB80043579}"/>
              </a:ext>
            </a:extLst>
          </p:cNvPr>
          <p:cNvSpPr/>
          <p:nvPr/>
        </p:nvSpPr>
        <p:spPr>
          <a:xfrm>
            <a:off x="5885050" y="2996354"/>
            <a:ext cx="33618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="1" cap="none" spc="0" baseline="-2500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COO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1F9A1F-0A26-4778-8FAB-635A446E490F}"/>
              </a:ext>
            </a:extLst>
          </p:cNvPr>
          <p:cNvSpPr/>
          <p:nvPr/>
        </p:nvSpPr>
        <p:spPr>
          <a:xfrm>
            <a:off x="9746411" y="3007242"/>
            <a:ext cx="11907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cap="none" spc="0" baseline="-2500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2771CF-0452-48C6-904A-11565DDDCB50}"/>
              </a:ext>
            </a:extLst>
          </p:cNvPr>
          <p:cNvSpPr/>
          <p:nvPr/>
        </p:nvSpPr>
        <p:spPr>
          <a:xfrm>
            <a:off x="9170159" y="3007242"/>
            <a:ext cx="8254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1DC413-47C8-4EE2-A90F-0EBE0A47FE0D}"/>
              </a:ext>
            </a:extLst>
          </p:cNvPr>
          <p:cNvSpPr/>
          <p:nvPr/>
        </p:nvSpPr>
        <p:spPr>
          <a:xfrm>
            <a:off x="87654" y="3018126"/>
            <a:ext cx="7268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CC4572-6FA5-430C-8DAF-2E9B28EF8380}"/>
              </a:ext>
            </a:extLst>
          </p:cNvPr>
          <p:cNvSpPr/>
          <p:nvPr/>
        </p:nvSpPr>
        <p:spPr>
          <a:xfrm>
            <a:off x="6096000" y="3777343"/>
            <a:ext cx="44631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Sodium Acetate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104B40-D90F-4057-A872-357F18229884}"/>
              </a:ext>
            </a:extLst>
          </p:cNvPr>
          <p:cNvSpPr/>
          <p:nvPr/>
        </p:nvSpPr>
        <p:spPr>
          <a:xfrm>
            <a:off x="8580821" y="3007240"/>
            <a:ext cx="9192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7C87B9-B3DB-4464-B137-3F10542F6A64}"/>
              </a:ext>
            </a:extLst>
          </p:cNvPr>
          <p:cNvSpPr/>
          <p:nvPr/>
        </p:nvSpPr>
        <p:spPr>
          <a:xfrm>
            <a:off x="2897085" y="2996354"/>
            <a:ext cx="402772" cy="6177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57836D-67CA-4EE4-AF3B-FD79A3A01AFF}"/>
              </a:ext>
            </a:extLst>
          </p:cNvPr>
          <p:cNvSpPr/>
          <p:nvPr/>
        </p:nvSpPr>
        <p:spPr>
          <a:xfrm>
            <a:off x="4593611" y="2982039"/>
            <a:ext cx="921044" cy="6177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3C3B92-7CF0-42E5-96DD-CFED2F8AC3F9}"/>
              </a:ext>
            </a:extLst>
          </p:cNvPr>
          <p:cNvSpPr/>
          <p:nvPr/>
        </p:nvSpPr>
        <p:spPr>
          <a:xfrm>
            <a:off x="11081026" y="2996354"/>
            <a:ext cx="11907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="1" cap="none" spc="0" baseline="-2500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A5809-FA93-49B4-A96A-E54F71ABC168}"/>
              </a:ext>
            </a:extLst>
          </p:cNvPr>
          <p:cNvSpPr/>
          <p:nvPr/>
        </p:nvSpPr>
        <p:spPr>
          <a:xfrm>
            <a:off x="10597016" y="3011047"/>
            <a:ext cx="8254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1BB83D-F782-4A91-A298-DCD6824A459D}"/>
              </a:ext>
            </a:extLst>
          </p:cNvPr>
          <p:cNvSpPr/>
          <p:nvPr/>
        </p:nvSpPr>
        <p:spPr>
          <a:xfrm>
            <a:off x="5897404" y="2996358"/>
            <a:ext cx="7268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C1C8CEA-24A2-A0FC-2F36-CE5C2A9E6FEB}"/>
              </a:ext>
            </a:extLst>
          </p:cNvPr>
          <p:cNvSpPr/>
          <p:nvPr/>
        </p:nvSpPr>
        <p:spPr>
          <a:xfrm>
            <a:off x="622323" y="1871002"/>
            <a:ext cx="6719777" cy="4033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Acetic acid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6173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0" grpId="0"/>
      <p:bldP spid="21" grpId="0" animBg="1"/>
      <p:bldP spid="22" grpId="0" animBg="1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7ED58E-CEFD-4E4E-ABF9-003A97693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82" y="1150080"/>
            <a:ext cx="3677533" cy="7515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FA056E-7164-4F9F-85C0-47002B27F527}"/>
              </a:ext>
            </a:extLst>
          </p:cNvPr>
          <p:cNvSpPr txBox="1"/>
          <p:nvPr/>
        </p:nvSpPr>
        <p:spPr>
          <a:xfrm>
            <a:off x="409323" y="2324182"/>
            <a:ext cx="739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3ED9A4-EA52-4DFF-A1CA-9772952BE6AA}"/>
              </a:ext>
            </a:extLst>
          </p:cNvPr>
          <p:cNvSpPr txBox="1"/>
          <p:nvPr/>
        </p:nvSpPr>
        <p:spPr>
          <a:xfrm>
            <a:off x="409320" y="3163557"/>
            <a:ext cx="1042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base: CH</a:t>
            </a:r>
            <a:r>
              <a:rPr lang="en-US" sz="28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COOH + NaOH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CH</a:t>
            </a:r>
            <a:r>
              <a:rPr lang="en-US" sz="28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COONa  + H</a:t>
            </a:r>
            <a:r>
              <a:rPr lang="en-US" sz="28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A582F4-0FC9-44EB-8B23-C29781D0430A}"/>
              </a:ext>
            </a:extLst>
          </p:cNvPr>
          <p:cNvSpPr txBox="1"/>
          <p:nvPr/>
        </p:nvSpPr>
        <p:spPr>
          <a:xfrm>
            <a:off x="409323" y="3976509"/>
            <a:ext cx="1119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basic oxide: 2CH</a:t>
            </a:r>
            <a:r>
              <a:rPr lang="en-US" sz="2800" b="1" baseline="-25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COOH + </a:t>
            </a:r>
            <a:r>
              <a:rPr 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CuO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(CH</a:t>
            </a:r>
            <a:r>
              <a:rPr lang="en-US" sz="2800" b="1" baseline="-25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COO)</a:t>
            </a:r>
            <a:r>
              <a:rPr lang="en-US" sz="2800" b="1" baseline="-25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Cu  + H</a:t>
            </a:r>
            <a:r>
              <a:rPr lang="en-US" sz="2800" b="1" baseline="-25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endParaRPr lang="en-US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757641-23AB-4D2E-83A1-FFF377E70EF6}"/>
              </a:ext>
            </a:extLst>
          </p:cNvPr>
          <p:cNvSpPr txBox="1"/>
          <p:nvPr/>
        </p:nvSpPr>
        <p:spPr>
          <a:xfrm>
            <a:off x="409321" y="4716821"/>
            <a:ext cx="1119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1.4. </a:t>
            </a:r>
            <a:r>
              <a:rPr lang="en-US" sz="28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2CH</a:t>
            </a:r>
            <a:r>
              <a:rPr lang="en-US" sz="2800" b="1" baseline="-25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COOH + Mg </a:t>
            </a:r>
            <a:r>
              <a:rPr lang="en-US" sz="2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(CH</a:t>
            </a:r>
            <a:r>
              <a:rPr lang="en-US" sz="2800" b="1" baseline="-25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sz="2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COO)</a:t>
            </a:r>
            <a:r>
              <a:rPr lang="en-US" sz="2800" b="1" baseline="-25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2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Mg  + H</a:t>
            </a:r>
            <a:r>
              <a:rPr lang="en-US" sz="2800" b="1" baseline="-25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endParaRPr lang="en-US" sz="28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A58651-3A57-4902-8790-AD2A0157937F}"/>
              </a:ext>
            </a:extLst>
          </p:cNvPr>
          <p:cNvSpPr txBox="1"/>
          <p:nvPr/>
        </p:nvSpPr>
        <p:spPr>
          <a:xfrm>
            <a:off x="409320" y="5602413"/>
            <a:ext cx="11194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1.5. </a:t>
            </a:r>
            <a:r>
              <a:rPr lang="en-US" sz="28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carbonate: </a:t>
            </a:r>
          </a:p>
          <a:p>
            <a:r>
              <a:rPr lang="en-US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2CH</a:t>
            </a:r>
            <a:r>
              <a:rPr lang="en-US" sz="2800" b="1" baseline="-25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COOH + Na</a:t>
            </a:r>
            <a:r>
              <a:rPr lang="en-US" sz="2800" b="1" baseline="-25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800" b="1" baseline="-25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2CH</a:t>
            </a:r>
            <a:r>
              <a:rPr lang="en-US" sz="2800" b="1" baseline="-25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COONa+H</a:t>
            </a:r>
            <a:r>
              <a:rPr lang="en-US" sz="2800" b="1" baseline="-25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 + CO</a:t>
            </a:r>
            <a:r>
              <a:rPr lang="en-US" sz="2800" b="1" baseline="-25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endParaRPr lang="en-US" sz="2800" b="1" baseline="-250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867AAC3-B5AE-A65F-5F7F-F7A84A255247}"/>
              </a:ext>
            </a:extLst>
          </p:cNvPr>
          <p:cNvSpPr/>
          <p:nvPr/>
        </p:nvSpPr>
        <p:spPr>
          <a:xfrm>
            <a:off x="409320" y="1812266"/>
            <a:ext cx="6719777" cy="4033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Acetic acid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188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0136DB-E2A9-42B7-AE9D-D0C8799D7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04" y="1172275"/>
            <a:ext cx="3404331" cy="7515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0E8B2E-DF3D-40E0-A25E-5D491F85E22B}"/>
              </a:ext>
            </a:extLst>
          </p:cNvPr>
          <p:cNvSpPr txBox="1"/>
          <p:nvPr/>
        </p:nvSpPr>
        <p:spPr>
          <a:xfrm>
            <a:off x="1190846" y="2591956"/>
            <a:ext cx="110011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Acetic acid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acid: </a:t>
            </a:r>
          </a:p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HDHH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KL;</a:t>
            </a:r>
          </a:p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basic oxide;</a:t>
            </a:r>
          </a:p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base;</a:t>
            </a:r>
          </a:p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carbornate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Acetic acid </a:t>
            </a: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là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một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acid </a:t>
            </a: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yếu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A5700B-7614-A94A-F255-B1A72973D11E}"/>
              </a:ext>
            </a:extLst>
          </p:cNvPr>
          <p:cNvSpPr/>
          <p:nvPr/>
        </p:nvSpPr>
        <p:spPr>
          <a:xfrm>
            <a:off x="622323" y="1871002"/>
            <a:ext cx="6719777" cy="4033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Acetic acid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6588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9027B7-3866-482F-9DE6-66AA9F391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68" y="1005047"/>
            <a:ext cx="3404331" cy="751589"/>
          </a:xfrm>
          <a:prstGeom prst="rect">
            <a:avLst/>
          </a:prstGeom>
        </p:spPr>
      </p:pic>
      <p:pic>
        <p:nvPicPr>
          <p:cNvPr id="8" name="Online Media 7" title="Axit axetic tac dung ruou etylic">
            <a:hlinkClick r:id="" action="ppaction://media"/>
            <a:extLst>
              <a:ext uri="{FF2B5EF4-FFF2-40B4-BE49-F238E27FC236}">
                <a16:creationId xmlns:a16="http://schemas.microsoft.com/office/drawing/2014/main" id="{ED8D0091-1901-4B1E-8237-A9B6A7A73D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16617" y="2436536"/>
            <a:ext cx="6087414" cy="35880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84883C-F335-4971-BF80-C23C0E28E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5404" y="6024632"/>
            <a:ext cx="8744744" cy="86486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84C60C7-C7FA-5DF5-97A5-089220E204B1}"/>
              </a:ext>
            </a:extLst>
          </p:cNvPr>
          <p:cNvSpPr/>
          <p:nvPr/>
        </p:nvSpPr>
        <p:spPr>
          <a:xfrm>
            <a:off x="535237" y="1554951"/>
            <a:ext cx="6719777" cy="4033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Acetic acid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ACB7B24-BC8C-1B1A-0CE1-5B8152CC1E23}"/>
              </a:ext>
            </a:extLst>
          </p:cNvPr>
          <p:cNvSpPr/>
          <p:nvPr/>
        </p:nvSpPr>
        <p:spPr>
          <a:xfrm>
            <a:off x="535237" y="1987382"/>
            <a:ext cx="6719777" cy="4033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Acetic acid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ethanol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9657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79F61C-635F-460A-91E7-ED58E987C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0" y="1371600"/>
            <a:ext cx="9673469" cy="1418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315E33-0307-46CD-BC7F-4CD926666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4419"/>
            <a:ext cx="6143625" cy="704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C7944A-DCDB-4445-86F7-6C618DF26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85" y="4981758"/>
            <a:ext cx="6086475" cy="942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1DD9D8-9F02-435A-B61E-9AB292EB0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9132" y="4006901"/>
            <a:ext cx="4927183" cy="7482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3D5B23-901F-420C-8F7F-E8231145CA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1122" y="5214937"/>
            <a:ext cx="3829050" cy="5429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1585A5-2CD2-4BF5-B197-E3BFABA000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3463" y="5802374"/>
            <a:ext cx="2133600" cy="5334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5E395E6-5CCB-4E99-9F3F-26E45B807C8B}"/>
              </a:ext>
            </a:extLst>
          </p:cNvPr>
          <p:cNvSpPr/>
          <p:nvPr/>
        </p:nvSpPr>
        <p:spPr>
          <a:xfrm>
            <a:off x="2215662" y="1512277"/>
            <a:ext cx="2532184" cy="6119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493E8D-9A61-488F-A4BB-2596F8DAE0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2949" y="2440026"/>
            <a:ext cx="1696183" cy="12415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1F5DE8-C4CA-4611-AFB5-40186E13B0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3989" y="2282766"/>
            <a:ext cx="1696183" cy="8758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1153D5-819F-44FA-8B02-9FD1B812C1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3825" y="2393134"/>
            <a:ext cx="2331428" cy="65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94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7F596-46D5-4E26-85C4-027F77602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68" y="1005047"/>
            <a:ext cx="3404331" cy="7515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C69A99-8412-4300-B863-71F5267AC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19" y="2367584"/>
            <a:ext cx="6143625" cy="704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CAFA79-283D-490C-B88F-74345FD76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04" y="3101870"/>
            <a:ext cx="6086475" cy="942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6535BF-34D0-43FA-B060-9042C6255F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244" y="2424304"/>
            <a:ext cx="4927183" cy="7482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9BBB86-7277-495E-9895-71AEACED19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1779" y="3267352"/>
            <a:ext cx="3829050" cy="542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BC49DF-CA58-46A0-9093-7F542B8340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5082" y="3866004"/>
            <a:ext cx="2133600" cy="533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34DE3A-2469-4FF1-86D6-75DE0B5404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0984" y="5458989"/>
            <a:ext cx="5934075" cy="590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F6FDDA-3ABD-4F3C-8D92-5AE6A61582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868" y="6191250"/>
            <a:ext cx="8620125" cy="6667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F5B417-2E76-406F-87E0-1C0887B2B1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379" y="4365001"/>
            <a:ext cx="9725025" cy="96202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C03131-E54D-9C09-845B-78B5217325FB}"/>
              </a:ext>
            </a:extLst>
          </p:cNvPr>
          <p:cNvSpPr/>
          <p:nvPr/>
        </p:nvSpPr>
        <p:spPr>
          <a:xfrm>
            <a:off x="535237" y="1554951"/>
            <a:ext cx="6719777" cy="4033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Acetic acid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6E89C1-6205-ED28-1641-DF8CB905E208}"/>
              </a:ext>
            </a:extLst>
          </p:cNvPr>
          <p:cNvSpPr/>
          <p:nvPr/>
        </p:nvSpPr>
        <p:spPr>
          <a:xfrm>
            <a:off x="535237" y="1987382"/>
            <a:ext cx="6719777" cy="4033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Acetic acid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ethanol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891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DAE0BBE9-28C4-4744-98A7-DF61615C3E5B}"/>
              </a:ext>
            </a:extLst>
          </p:cNvPr>
          <p:cNvGrpSpPr/>
          <p:nvPr/>
        </p:nvGrpSpPr>
        <p:grpSpPr>
          <a:xfrm>
            <a:off x="1983726" y="1724086"/>
            <a:ext cx="8265485" cy="4530264"/>
            <a:chOff x="2191222" y="1726404"/>
            <a:chExt cx="8265485" cy="453026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09AEC5-DBFD-4E80-9BE2-D74F66EA6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95512" y="1730866"/>
              <a:ext cx="7800975" cy="452580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88E4F8-918E-4B6D-82B4-85D84E1BB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8726" y="4941202"/>
              <a:ext cx="2320869" cy="128653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BBE5F38-6BD6-4305-9289-262A65C3D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0096" y="1990605"/>
              <a:ext cx="1791965" cy="12865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20CD86F-D251-4050-996F-CFCE65BC8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79993" y="2707231"/>
              <a:ext cx="1976714" cy="156672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82D033F-0498-4281-801B-BF324DE2E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91222" y="2752735"/>
              <a:ext cx="1618325" cy="15212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DBEC683-1BD0-438F-A0E4-E6BB37BA9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19799" y="1726404"/>
              <a:ext cx="1976714" cy="152122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5E2597A-E41D-4509-B23D-041296BEC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03852" y="4550735"/>
              <a:ext cx="2118815" cy="1286539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20E2D99-C4FE-40B2-8129-B2C22A39E8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082" y="1174576"/>
            <a:ext cx="2861289" cy="6897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8143BAB-0CD2-47B7-A043-2FFF6F3F19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331" y="6256668"/>
            <a:ext cx="5632154" cy="556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8159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AB6CE-06F1-40E0-B5C3-E2EB976B1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12" y="1317379"/>
            <a:ext cx="2332501" cy="652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96C1D6-D09D-4557-94E7-A45BD8347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7" y="2105025"/>
            <a:ext cx="11076360" cy="17635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62DEAD-C37C-4E97-8C80-4D3E2BE6B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37" y="4004164"/>
            <a:ext cx="10781201" cy="176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50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3F1793-F311-4323-81EC-D852BBA68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5" y="1041523"/>
            <a:ext cx="10431482" cy="56212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33D243-111D-4892-BF4D-C15121146314}"/>
              </a:ext>
            </a:extLst>
          </p:cNvPr>
          <p:cNvSpPr txBox="1"/>
          <p:nvPr/>
        </p:nvSpPr>
        <p:spPr>
          <a:xfrm>
            <a:off x="834395" y="5831740"/>
            <a:ext cx="5416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VẼ SƠ ĐỒ TƯ DUY TÍNH 5 ĐIỂM CHO BÀI KTTX SỐ 2</a:t>
            </a:r>
          </a:p>
        </p:txBody>
      </p:sp>
    </p:spTree>
    <p:extLst>
      <p:ext uri="{BB962C8B-B14F-4D97-AF65-F5344CB8AC3E}">
        <p14:creationId xmlns:p14="http://schemas.microsoft.com/office/powerpoint/2010/main" val="4223724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DEB213-1228-4CB7-A963-2C7526004E0F}"/>
              </a:ext>
            </a:extLst>
          </p:cNvPr>
          <p:cNvSpPr/>
          <p:nvPr/>
        </p:nvSpPr>
        <p:spPr>
          <a:xfrm>
            <a:off x="527539" y="1254369"/>
            <a:ext cx="3892061" cy="52753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TRANG 143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11F143-E371-4468-86AC-B02022427723}"/>
              </a:ext>
            </a:extLst>
          </p:cNvPr>
          <p:cNvGrpSpPr/>
          <p:nvPr/>
        </p:nvGrpSpPr>
        <p:grpSpPr>
          <a:xfrm>
            <a:off x="-63196" y="2233612"/>
            <a:ext cx="12011025" cy="2390775"/>
            <a:chOff x="-63196" y="2233612"/>
            <a:chExt cx="12011025" cy="23907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748141-F50C-471F-8F79-FEC29555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3196" y="2233612"/>
              <a:ext cx="12011025" cy="239077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3772C4B-6033-42BD-B3D2-15B6FE0FA4BD}"/>
                </a:ext>
              </a:extLst>
            </p:cNvPr>
            <p:cNvSpPr txBox="1"/>
            <p:nvPr/>
          </p:nvSpPr>
          <p:spPr>
            <a:xfrm>
              <a:off x="3364523" y="2590800"/>
              <a:ext cx="410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8A92FE-AD3E-4A91-853B-87A0EF1463A2}"/>
                </a:ext>
              </a:extLst>
            </p:cNvPr>
            <p:cNvSpPr txBox="1"/>
            <p:nvPr/>
          </p:nvSpPr>
          <p:spPr>
            <a:xfrm>
              <a:off x="5970343" y="2590800"/>
              <a:ext cx="4103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647A669-F166-464A-8B8F-6417C8D9ECBA}"/>
                </a:ext>
              </a:extLst>
            </p:cNvPr>
            <p:cNvSpPr txBox="1"/>
            <p:nvPr/>
          </p:nvSpPr>
          <p:spPr>
            <a:xfrm>
              <a:off x="7086599" y="2590800"/>
              <a:ext cx="4103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84ACA8-B618-4E8A-976D-284064637DFE}"/>
                </a:ext>
              </a:extLst>
            </p:cNvPr>
            <p:cNvSpPr txBox="1"/>
            <p:nvPr/>
          </p:nvSpPr>
          <p:spPr>
            <a:xfrm>
              <a:off x="6323317" y="3042504"/>
              <a:ext cx="410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D7EA63-AADA-4AFA-97F3-5553A6F5D314}"/>
                </a:ext>
              </a:extLst>
            </p:cNvPr>
            <p:cNvSpPr txBox="1"/>
            <p:nvPr/>
          </p:nvSpPr>
          <p:spPr>
            <a:xfrm>
              <a:off x="4419600" y="3485571"/>
              <a:ext cx="410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9E1B71-B1B4-4E6E-9921-13A49F1F3594}"/>
                </a:ext>
              </a:extLst>
            </p:cNvPr>
            <p:cNvSpPr txBox="1"/>
            <p:nvPr/>
          </p:nvSpPr>
          <p:spPr>
            <a:xfrm>
              <a:off x="2534751" y="4008791"/>
              <a:ext cx="410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62FC355-0B8D-44C6-9BA3-504C93BD2506}"/>
              </a:ext>
            </a:extLst>
          </p:cNvPr>
          <p:cNvSpPr txBox="1"/>
          <p:nvPr/>
        </p:nvSpPr>
        <p:spPr>
          <a:xfrm>
            <a:off x="386863" y="4624387"/>
            <a:ext cx="5451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1.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62DD1A-3B68-4DA8-83F3-701B8B7EEEC0}"/>
              </a:ext>
            </a:extLst>
          </p:cNvPr>
          <p:cNvSpPr txBox="1"/>
          <p:nvPr/>
        </p:nvSpPr>
        <p:spPr>
          <a:xfrm>
            <a:off x="376787" y="5205876"/>
            <a:ext cx="6796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4.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dược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9EB18E-53DC-46B3-B5B9-1ABE41518038}"/>
              </a:ext>
            </a:extLst>
          </p:cNvPr>
          <p:cNvSpPr txBox="1"/>
          <p:nvPr/>
        </p:nvSpPr>
        <p:spPr>
          <a:xfrm>
            <a:off x="376787" y="5763203"/>
            <a:ext cx="5451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5. Acetic acid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E3E6BA-0CD0-405E-AF39-9B48CCD715BD}"/>
              </a:ext>
            </a:extLst>
          </p:cNvPr>
          <p:cNvSpPr txBox="1"/>
          <p:nvPr/>
        </p:nvSpPr>
        <p:spPr>
          <a:xfrm>
            <a:off x="376787" y="6307190"/>
            <a:ext cx="5451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6. Oxi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6244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FFACAE-E30B-40AB-AA51-4C912F2FC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03" y="1296666"/>
            <a:ext cx="3697725" cy="62034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26F90F7-F8BB-4DA5-A8A5-C5291AE33104}"/>
              </a:ext>
            </a:extLst>
          </p:cNvPr>
          <p:cNvGrpSpPr/>
          <p:nvPr/>
        </p:nvGrpSpPr>
        <p:grpSpPr>
          <a:xfrm>
            <a:off x="1415143" y="2156210"/>
            <a:ext cx="10132088" cy="3586462"/>
            <a:chOff x="1056166" y="2511111"/>
            <a:chExt cx="5302104" cy="1835778"/>
          </a:xfrm>
        </p:grpSpPr>
        <p:pic>
          <p:nvPicPr>
            <p:cNvPr id="2050" name="Picture 2" descr="Bài 45. Axit axetic - Hoc24">
              <a:extLst>
                <a:ext uri="{FF2B5EF4-FFF2-40B4-BE49-F238E27FC236}">
                  <a16:creationId xmlns:a16="http://schemas.microsoft.com/office/drawing/2014/main" id="{3472169B-4FBA-446D-AA3D-EA9366919C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7105"/>
            <a:stretch/>
          </p:blipFill>
          <p:spPr bwMode="auto">
            <a:xfrm>
              <a:off x="1056166" y="2511111"/>
              <a:ext cx="5302104" cy="183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mô hình axit axetic - Hóa học 11 - Lương Ngọc Lân - Thư viện Tư liệu giáo  dục">
              <a:extLst>
                <a:ext uri="{FF2B5EF4-FFF2-40B4-BE49-F238E27FC236}">
                  <a16:creationId xmlns:a16="http://schemas.microsoft.com/office/drawing/2014/main" id="{555ED9B2-BA4B-4B4F-B9D5-AF316C98B7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166" y="2511111"/>
              <a:ext cx="2427135" cy="183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9294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DDE2E0-E5F5-4060-AE2B-667D5CA7CF1D}"/>
              </a:ext>
            </a:extLst>
          </p:cNvPr>
          <p:cNvSpPr/>
          <p:nvPr/>
        </p:nvSpPr>
        <p:spPr>
          <a:xfrm>
            <a:off x="527539" y="1254369"/>
            <a:ext cx="3892061" cy="52753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TRANG 143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38E0DD-F053-4BF3-8AF2-567DA8468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9" y="1974606"/>
            <a:ext cx="10799508" cy="386348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47E853-093C-4BE7-BF12-97A00E04BF03}"/>
              </a:ext>
            </a:extLst>
          </p:cNvPr>
          <p:cNvSpPr/>
          <p:nvPr/>
        </p:nvSpPr>
        <p:spPr>
          <a:xfrm>
            <a:off x="832338" y="4337538"/>
            <a:ext cx="10494709" cy="16932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05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19E4575-207E-45AF-A224-45AFD2A6A392}"/>
              </a:ext>
            </a:extLst>
          </p:cNvPr>
          <p:cNvSpPr/>
          <p:nvPr/>
        </p:nvSpPr>
        <p:spPr>
          <a:xfrm>
            <a:off x="527539" y="1254369"/>
            <a:ext cx="3892061" cy="52753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TRANG 143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76C10F-AE46-4E44-B2F3-0E8874E9D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99" y="1958485"/>
            <a:ext cx="9519776" cy="255489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B00D2C-2CC5-40E6-B945-3C440221CB70}"/>
              </a:ext>
            </a:extLst>
          </p:cNvPr>
          <p:cNvSpPr/>
          <p:nvPr/>
        </p:nvSpPr>
        <p:spPr>
          <a:xfrm>
            <a:off x="880425" y="2883877"/>
            <a:ext cx="2743199" cy="14771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6D2612-9A50-4117-91B6-D96A2E1AA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61" y="4513383"/>
            <a:ext cx="2524125" cy="657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4860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47F364-8DE7-4E70-9F4B-E48C6947EA8D}"/>
              </a:ext>
            </a:extLst>
          </p:cNvPr>
          <p:cNvSpPr/>
          <p:nvPr/>
        </p:nvSpPr>
        <p:spPr>
          <a:xfrm>
            <a:off x="527539" y="1254369"/>
            <a:ext cx="3892061" cy="52753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TRANG 143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BCF1F1-3E9A-479D-8DFA-5BD634592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9515"/>
            <a:ext cx="12192000" cy="242508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C67A11-51B8-4F49-ADF2-CC7B291FF4B3}"/>
              </a:ext>
            </a:extLst>
          </p:cNvPr>
          <p:cNvSpPr/>
          <p:nvPr/>
        </p:nvSpPr>
        <p:spPr>
          <a:xfrm>
            <a:off x="2473569" y="2647612"/>
            <a:ext cx="2073791" cy="8088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18521C2-4A7A-4884-A898-10625A1E3D70}"/>
              </a:ext>
            </a:extLst>
          </p:cNvPr>
          <p:cNvSpPr/>
          <p:nvPr/>
        </p:nvSpPr>
        <p:spPr>
          <a:xfrm>
            <a:off x="8195028" y="2317335"/>
            <a:ext cx="3046806" cy="14771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7B767-4F80-4980-BA68-AA23EF323C43}"/>
              </a:ext>
            </a:extLst>
          </p:cNvPr>
          <p:cNvSpPr txBox="1"/>
          <p:nvPr/>
        </p:nvSpPr>
        <p:spPr>
          <a:xfrm>
            <a:off x="409318" y="5019066"/>
            <a:ext cx="1042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8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COOH + NaOH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CH</a:t>
            </a:r>
            <a:r>
              <a:rPr lang="en-US" sz="28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COONa  + H</a:t>
            </a:r>
            <a:r>
              <a:rPr lang="en-US" sz="28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B8A496-204A-4986-AB4E-0703F4D56497}"/>
              </a:ext>
            </a:extLst>
          </p:cNvPr>
          <p:cNvSpPr txBox="1"/>
          <p:nvPr/>
        </p:nvSpPr>
        <p:spPr>
          <a:xfrm>
            <a:off x="409317" y="6210054"/>
            <a:ext cx="1119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2CH</a:t>
            </a:r>
            <a:r>
              <a:rPr lang="en-US" sz="2800" b="1" baseline="-25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COOH + </a:t>
            </a:r>
            <a:r>
              <a:rPr 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(CH</a:t>
            </a:r>
            <a:r>
              <a:rPr lang="en-US" sz="2800" b="1" baseline="-25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COO)</a:t>
            </a:r>
            <a:r>
              <a:rPr lang="en-US" sz="2800" b="1" baseline="-25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  + H</a:t>
            </a:r>
            <a:r>
              <a:rPr lang="en-US" sz="2800" b="1" baseline="-25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endParaRPr lang="en-US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7FAA0F-6A56-4227-B265-5C7D7CE11B2B}"/>
              </a:ext>
            </a:extLst>
          </p:cNvPr>
          <p:cNvSpPr txBox="1"/>
          <p:nvPr/>
        </p:nvSpPr>
        <p:spPr>
          <a:xfrm>
            <a:off x="409318" y="5603631"/>
            <a:ext cx="1119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2CH</a:t>
            </a:r>
            <a:r>
              <a:rPr lang="en-US" sz="2800" b="1" baseline="-25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COOH + Mg </a:t>
            </a:r>
            <a:r>
              <a:rPr lang="en-US" sz="2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(CH</a:t>
            </a:r>
            <a:r>
              <a:rPr lang="en-US" sz="2800" b="1" baseline="-25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sz="2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COO)</a:t>
            </a:r>
            <a:r>
              <a:rPr lang="en-US" sz="2800" b="1" baseline="-25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2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Mg  + H</a:t>
            </a:r>
            <a:r>
              <a:rPr lang="en-US" sz="2800" b="1" baseline="-25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endParaRPr lang="en-US" sz="28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73BD7D-28D1-4E92-9E04-25E812C87CF4}"/>
              </a:ext>
            </a:extLst>
          </p:cNvPr>
          <p:cNvSpPr txBox="1"/>
          <p:nvPr/>
        </p:nvSpPr>
        <p:spPr>
          <a:xfrm>
            <a:off x="409318" y="4347588"/>
            <a:ext cx="1042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800" b="1" baseline="-25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COOH + Na </a:t>
            </a:r>
            <a:r>
              <a:rPr lang="en-US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CH</a:t>
            </a:r>
            <a:r>
              <a:rPr lang="en-US" sz="2800" b="1" baseline="-25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COONa  + ½ H</a:t>
            </a:r>
            <a:r>
              <a:rPr lang="en-US" sz="2800" b="1" baseline="-25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endParaRPr lang="en-US" sz="28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26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14FF92E-F919-45D3-A168-E87D52001BD6}"/>
              </a:ext>
            </a:extLst>
          </p:cNvPr>
          <p:cNvSpPr/>
          <p:nvPr/>
        </p:nvSpPr>
        <p:spPr>
          <a:xfrm>
            <a:off x="527539" y="1254369"/>
            <a:ext cx="3892061" cy="52753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TRANG 143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D39945-BDFF-4FFC-B28C-91EF359D3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3518"/>
            <a:ext cx="12192000" cy="14634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97972D-6257-4BCF-8A72-B685BB38E8F1}"/>
              </a:ext>
            </a:extLst>
          </p:cNvPr>
          <p:cNvSpPr txBox="1"/>
          <p:nvPr/>
        </p:nvSpPr>
        <p:spPr>
          <a:xfrm>
            <a:off x="884598" y="4333087"/>
            <a:ext cx="1042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8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COOH + KOH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CH</a:t>
            </a:r>
            <a:r>
              <a:rPr lang="en-US" sz="28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COOK  + H</a:t>
            </a:r>
            <a:r>
              <a:rPr lang="en-US" sz="28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D4C709-716E-404D-A72A-23A3B0C78DFC}"/>
              </a:ext>
            </a:extLst>
          </p:cNvPr>
          <p:cNvSpPr txBox="1"/>
          <p:nvPr/>
        </p:nvSpPr>
        <p:spPr>
          <a:xfrm>
            <a:off x="884598" y="3511063"/>
            <a:ext cx="1119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2CH</a:t>
            </a:r>
            <a:r>
              <a:rPr lang="en-US" sz="2800" b="1" baseline="-25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COOH + </a:t>
            </a:r>
            <a:r>
              <a:rPr lang="en-US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ZnO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(CH</a:t>
            </a:r>
            <a:r>
              <a:rPr lang="en-US" sz="2800" b="1" baseline="-25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COO)</a:t>
            </a:r>
            <a:r>
              <a:rPr lang="en-US" sz="2800" b="1" baseline="-25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Zn  + H</a:t>
            </a:r>
            <a:r>
              <a:rPr lang="en-US" sz="2800" b="1" baseline="-25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endParaRPr lang="en-US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D76955-D8C7-4A3B-9E4A-1FD7560C8B12}"/>
              </a:ext>
            </a:extLst>
          </p:cNvPr>
          <p:cNvSpPr txBox="1"/>
          <p:nvPr/>
        </p:nvSpPr>
        <p:spPr>
          <a:xfrm>
            <a:off x="884597" y="5782604"/>
            <a:ext cx="1119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2CH</a:t>
            </a:r>
            <a:r>
              <a:rPr lang="en-US" sz="2800" b="1" baseline="-25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COOH + Fe </a:t>
            </a:r>
            <a:r>
              <a:rPr lang="en-US" sz="2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(CH</a:t>
            </a:r>
            <a:r>
              <a:rPr lang="en-US" sz="2800" b="1" baseline="-25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sz="2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COO)</a:t>
            </a:r>
            <a:r>
              <a:rPr lang="en-US" sz="2800" b="1" baseline="-25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2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Fe  + H</a:t>
            </a:r>
            <a:r>
              <a:rPr lang="en-US" sz="2800" b="1" baseline="-25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endParaRPr lang="en-US" sz="28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834DB4-E873-484C-A703-095B407E2164}"/>
              </a:ext>
            </a:extLst>
          </p:cNvPr>
          <p:cNvSpPr txBox="1"/>
          <p:nvPr/>
        </p:nvSpPr>
        <p:spPr>
          <a:xfrm>
            <a:off x="884597" y="5028538"/>
            <a:ext cx="1119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2CH</a:t>
            </a:r>
            <a:r>
              <a:rPr lang="en-US" sz="2800" b="1" baseline="-25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COOH + Na</a:t>
            </a:r>
            <a:r>
              <a:rPr lang="en-US" sz="2800" b="1" baseline="-25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800" b="1" baseline="-25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2CH</a:t>
            </a:r>
            <a:r>
              <a:rPr lang="en-US" sz="2800" b="1" baseline="-25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COONa + H</a:t>
            </a:r>
            <a:r>
              <a:rPr lang="en-US" sz="2800" b="1" baseline="-25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 + CO</a:t>
            </a:r>
            <a:r>
              <a:rPr lang="en-US" sz="2800" b="1" baseline="-25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endParaRPr lang="en-US" sz="2800" b="1" baseline="-250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6B9D80D2-FA7B-4FB7-9520-EF4AEE03B72C}"/>
              </a:ext>
            </a:extLst>
          </p:cNvPr>
          <p:cNvSpPr/>
          <p:nvPr/>
        </p:nvSpPr>
        <p:spPr>
          <a:xfrm>
            <a:off x="666643" y="2505085"/>
            <a:ext cx="661448" cy="39377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77EA304B-73A5-4EDE-B5B0-6717DFD886B9}"/>
              </a:ext>
            </a:extLst>
          </p:cNvPr>
          <p:cNvSpPr/>
          <p:nvPr/>
        </p:nvSpPr>
        <p:spPr>
          <a:xfrm>
            <a:off x="3667751" y="2459175"/>
            <a:ext cx="661448" cy="39377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69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4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5E23CD-4755-4336-997E-38571867E58A}"/>
              </a:ext>
            </a:extLst>
          </p:cNvPr>
          <p:cNvSpPr/>
          <p:nvPr/>
        </p:nvSpPr>
        <p:spPr>
          <a:xfrm>
            <a:off x="527539" y="1254369"/>
            <a:ext cx="3892061" cy="52753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TRANG 143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E881ED-126E-49CB-A19B-A35B35775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02" y="2038349"/>
            <a:ext cx="9260799" cy="16309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8CACBF-14FE-4AA4-807F-AB4B3FD13698}"/>
              </a:ext>
            </a:extLst>
          </p:cNvPr>
          <p:cNvSpPr txBox="1"/>
          <p:nvPr/>
        </p:nvSpPr>
        <p:spPr>
          <a:xfrm>
            <a:off x="926123" y="3892062"/>
            <a:ext cx="9437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   2CH</a:t>
            </a:r>
            <a:r>
              <a:rPr lang="en-US" sz="2800" b="1" baseline="-25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COONa + H</a:t>
            </a:r>
            <a:r>
              <a:rPr lang="en-US" sz="2800" b="1" baseline="-25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800" b="1" baseline="-25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2CH</a:t>
            </a:r>
            <a:r>
              <a:rPr lang="en-US" sz="2800" b="1" baseline="-25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COOH + Na</a:t>
            </a:r>
            <a:r>
              <a:rPr lang="en-US" sz="2800" b="1" baseline="-25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</a:t>
            </a:r>
            <a:r>
              <a:rPr lang="en-US" sz="2800" b="1" baseline="-25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</a:t>
            </a:r>
            <a:endParaRPr lang="en-US" sz="2800" b="1" baseline="-250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7A21DE-A987-4BC1-8401-60C82FDC487A}"/>
              </a:ext>
            </a:extLst>
          </p:cNvPr>
          <p:cNvGrpSpPr/>
          <p:nvPr/>
        </p:nvGrpSpPr>
        <p:grpSpPr>
          <a:xfrm>
            <a:off x="926122" y="4698101"/>
            <a:ext cx="9437077" cy="666750"/>
            <a:chOff x="926122" y="4698101"/>
            <a:chExt cx="9437077" cy="66675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4503DC-DA42-468F-B85A-3009F9559E9B}"/>
                </a:ext>
              </a:extLst>
            </p:cNvPr>
            <p:cNvSpPr txBox="1"/>
            <p:nvPr/>
          </p:nvSpPr>
          <p:spPr>
            <a:xfrm>
              <a:off x="926122" y="4841631"/>
              <a:ext cx="9437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    C</a:t>
              </a:r>
              <a:r>
                <a:rPr lang="en-US" sz="2800" b="1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OH + O</a:t>
              </a:r>
              <a:r>
                <a:rPr lang="en-US" sz="2800" b="1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CH</a:t>
              </a:r>
              <a:r>
                <a:rPr lang="en-US" sz="2800" b="1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3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COOH + H</a:t>
              </a:r>
              <a:r>
                <a:rPr lang="en-US" sz="2800" b="1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2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O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D82CC12-3D86-4A12-A697-0E8686EE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0851" y="4698101"/>
              <a:ext cx="1714500" cy="66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0077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E6821D-6490-464D-BC74-4C9D16632C1D}"/>
              </a:ext>
            </a:extLst>
          </p:cNvPr>
          <p:cNvSpPr/>
          <p:nvPr/>
        </p:nvSpPr>
        <p:spPr>
          <a:xfrm>
            <a:off x="1360633" y="2451519"/>
            <a:ext cx="94707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KTTX SỐ 3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NỘI DUNG: 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VIẾT PTHH BÀI 44, 45</a:t>
            </a:r>
          </a:p>
        </p:txBody>
      </p:sp>
    </p:spTree>
    <p:extLst>
      <p:ext uri="{BB962C8B-B14F-4D97-AF65-F5344CB8AC3E}">
        <p14:creationId xmlns:p14="http://schemas.microsoft.com/office/powerpoint/2010/main" val="211287383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C9A9D5-55D0-4CF9-B3D3-C77DF3B4D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34" y="1269151"/>
            <a:ext cx="3697725" cy="6203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D7019F-17E6-4022-AC7C-14692FFE2C0E}"/>
              </a:ext>
            </a:extLst>
          </p:cNvPr>
          <p:cNvSpPr/>
          <p:nvPr/>
        </p:nvSpPr>
        <p:spPr>
          <a:xfrm>
            <a:off x="7939796" y="2711119"/>
            <a:ext cx="25250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200" b="1" cap="none" spc="0" baseline="-2500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COOH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6BB94A-C37A-43C4-AEEA-0D47BBA11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741" y="4082902"/>
            <a:ext cx="9250324" cy="22255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55C2F7-5C66-48BF-B8A8-FA865464A7E4}"/>
              </a:ext>
            </a:extLst>
          </p:cNvPr>
          <p:cNvSpPr/>
          <p:nvPr/>
        </p:nvSpPr>
        <p:spPr>
          <a:xfrm>
            <a:off x="5084138" y="4134129"/>
            <a:ext cx="1476150" cy="38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19575C-30E7-487D-A6AB-19CBCE4AF0FC}"/>
              </a:ext>
            </a:extLst>
          </p:cNvPr>
          <p:cNvSpPr/>
          <p:nvPr/>
        </p:nvSpPr>
        <p:spPr>
          <a:xfrm>
            <a:off x="8028910" y="4105820"/>
            <a:ext cx="1604188" cy="4412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616260-C141-450A-927F-36A3CD5148CF}"/>
              </a:ext>
            </a:extLst>
          </p:cNvPr>
          <p:cNvSpPr/>
          <p:nvPr/>
        </p:nvSpPr>
        <p:spPr>
          <a:xfrm>
            <a:off x="1877950" y="4747182"/>
            <a:ext cx="3066190" cy="10320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0DD28B-882E-4BE6-8B9D-6EBA77A9442E}"/>
              </a:ext>
            </a:extLst>
          </p:cNvPr>
          <p:cNvSpPr/>
          <p:nvPr/>
        </p:nvSpPr>
        <p:spPr>
          <a:xfrm>
            <a:off x="6721727" y="5072143"/>
            <a:ext cx="1114467" cy="4412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2069E5-43ED-4FF0-8CFB-A76A93CE27EE}"/>
              </a:ext>
            </a:extLst>
          </p:cNvPr>
          <p:cNvSpPr/>
          <p:nvPr/>
        </p:nvSpPr>
        <p:spPr>
          <a:xfrm>
            <a:off x="1877950" y="5840730"/>
            <a:ext cx="1141697" cy="4412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0A4256-2693-4F83-94BE-0505067DF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798" y="1916128"/>
            <a:ext cx="4570015" cy="215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867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4FE62C-95B2-4547-B63B-8A180B1B7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23" y="1138249"/>
            <a:ext cx="3677533" cy="7515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454B-5087-4112-A40E-C40459658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2" y="2369038"/>
            <a:ext cx="9381848" cy="44889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3E5C25-BED6-4397-9FB1-716268E0EB39}"/>
              </a:ext>
            </a:extLst>
          </p:cNvPr>
          <p:cNvSpPr txBox="1"/>
          <p:nvPr/>
        </p:nvSpPr>
        <p:spPr>
          <a:xfrm>
            <a:off x="3370518" y="2856877"/>
            <a:ext cx="181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D0C961-6F80-4B62-8B61-0DD395888F96}"/>
              </a:ext>
            </a:extLst>
          </p:cNvPr>
          <p:cNvSpPr txBox="1"/>
          <p:nvPr/>
        </p:nvSpPr>
        <p:spPr>
          <a:xfrm>
            <a:off x="3370518" y="3413208"/>
            <a:ext cx="181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E3D0F1-706C-48E5-A3D4-6C54D9CC57DC}"/>
              </a:ext>
            </a:extLst>
          </p:cNvPr>
          <p:cNvSpPr txBox="1"/>
          <p:nvPr/>
        </p:nvSpPr>
        <p:spPr>
          <a:xfrm>
            <a:off x="3370518" y="4057593"/>
            <a:ext cx="181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6F0D6-4258-428D-B45D-B179B98EEEED}"/>
              </a:ext>
            </a:extLst>
          </p:cNvPr>
          <p:cNvSpPr txBox="1"/>
          <p:nvPr/>
        </p:nvSpPr>
        <p:spPr>
          <a:xfrm>
            <a:off x="3370518" y="4844757"/>
            <a:ext cx="181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F93E9E-75EC-49CB-8BAF-DADF663ECC7D}"/>
              </a:ext>
            </a:extLst>
          </p:cNvPr>
          <p:cNvSpPr txBox="1"/>
          <p:nvPr/>
        </p:nvSpPr>
        <p:spPr>
          <a:xfrm>
            <a:off x="3370518" y="5957420"/>
            <a:ext cx="181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5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A66EDD-DB94-9DF7-7B36-250EB383DF02}"/>
              </a:ext>
            </a:extLst>
          </p:cNvPr>
          <p:cNvSpPr/>
          <p:nvPr/>
        </p:nvSpPr>
        <p:spPr>
          <a:xfrm>
            <a:off x="622323" y="1871002"/>
            <a:ext cx="6719777" cy="4033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Acetic acid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8303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250093-1A55-45D5-8892-DC593508A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24" y="1170514"/>
            <a:ext cx="3404331" cy="751589"/>
          </a:xfrm>
          <a:prstGeom prst="rect">
            <a:avLst/>
          </a:prstGeom>
        </p:spPr>
      </p:pic>
      <p:pic>
        <p:nvPicPr>
          <p:cNvPr id="6" name="Online Media 5" title="Thí nghiệm về tính chất hóa học của axit axetic (CH3COOH) | Tính chất hoá học 9">
            <a:hlinkClick r:id="" action="ppaction://media"/>
            <a:extLst>
              <a:ext uri="{FF2B5EF4-FFF2-40B4-BE49-F238E27FC236}">
                <a16:creationId xmlns:a16="http://schemas.microsoft.com/office/drawing/2014/main" id="{CA83B8A0-4F98-4808-953B-CFB71B69AF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11829" y="2498799"/>
            <a:ext cx="7549465" cy="435920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E1A6FD-7312-031A-AEB5-B3F4D4C9581A}"/>
              </a:ext>
            </a:extLst>
          </p:cNvPr>
          <p:cNvSpPr/>
          <p:nvPr/>
        </p:nvSpPr>
        <p:spPr>
          <a:xfrm>
            <a:off x="622323" y="1871002"/>
            <a:ext cx="6719777" cy="4033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Acetic acid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0856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69E49F-9683-4A63-8329-B7BA463F7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39" y="1657350"/>
            <a:ext cx="10243474" cy="5200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D7F10A-6E7A-4EE2-A667-13D588FE0285}"/>
              </a:ext>
            </a:extLst>
          </p:cNvPr>
          <p:cNvSpPr txBox="1"/>
          <p:nvPr/>
        </p:nvSpPr>
        <p:spPr>
          <a:xfrm>
            <a:off x="3624941" y="2167488"/>
            <a:ext cx="2105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Quỳ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AAF01C-F05F-4E7E-919D-F5106F41DB55}"/>
              </a:ext>
            </a:extLst>
          </p:cNvPr>
          <p:cNvSpPr txBox="1"/>
          <p:nvPr/>
        </p:nvSpPr>
        <p:spPr>
          <a:xfrm>
            <a:off x="3624941" y="2862720"/>
            <a:ext cx="2200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mất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màu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BA62C-6DE8-4B2E-B9B7-9506CAE2FE57}"/>
              </a:ext>
            </a:extLst>
          </p:cNvPr>
          <p:cNvSpPr txBox="1"/>
          <p:nvPr/>
        </p:nvSpPr>
        <p:spPr>
          <a:xfrm>
            <a:off x="3577094" y="3462983"/>
            <a:ext cx="2200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CuO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dd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màu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xanh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D1784-282C-42BE-AA07-DFC3EAF5FA2B}"/>
              </a:ext>
            </a:extLst>
          </p:cNvPr>
          <p:cNvSpPr txBox="1"/>
          <p:nvPr/>
        </p:nvSpPr>
        <p:spPr>
          <a:xfrm>
            <a:off x="3624941" y="4771132"/>
            <a:ext cx="2200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 tan,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sủi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US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C6184-6439-41BA-AFEF-4A005B392EA8}"/>
              </a:ext>
            </a:extLst>
          </p:cNvPr>
          <p:cNvSpPr txBox="1"/>
          <p:nvPr/>
        </p:nvSpPr>
        <p:spPr>
          <a:xfrm>
            <a:off x="3577094" y="5552185"/>
            <a:ext cx="2200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Sủi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en-US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965B1F-2F2E-447A-B610-C6648F230679}"/>
              </a:ext>
            </a:extLst>
          </p:cNvPr>
          <p:cNvSpPr txBox="1"/>
          <p:nvPr/>
        </p:nvSpPr>
        <p:spPr>
          <a:xfrm>
            <a:off x="3624941" y="4195893"/>
            <a:ext cx="2200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57DFB9-665C-40CB-9E65-B4F655578D6A}"/>
              </a:ext>
            </a:extLst>
          </p:cNvPr>
          <p:cNvSpPr txBox="1"/>
          <p:nvPr/>
        </p:nvSpPr>
        <p:spPr>
          <a:xfrm>
            <a:off x="3624941" y="6110657"/>
            <a:ext cx="2200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A5E2B1-A9FE-4E51-B855-68EED77F5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07" y="952540"/>
            <a:ext cx="3404331" cy="75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22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0E4406-EDDE-4668-85E2-DF67C756B84D}"/>
              </a:ext>
            </a:extLst>
          </p:cNvPr>
          <p:cNvSpPr/>
          <p:nvPr/>
        </p:nvSpPr>
        <p:spPr>
          <a:xfrm>
            <a:off x="557009" y="3018126"/>
            <a:ext cx="33190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="1" cap="none" spc="0" baseline="-2500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COOH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48B61-C052-4507-8BA2-3DCC33D7D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23" y="1138249"/>
            <a:ext cx="3677533" cy="7515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2D141A-2803-42A6-8F15-8B3373EA14F9}"/>
              </a:ext>
            </a:extLst>
          </p:cNvPr>
          <p:cNvSpPr/>
          <p:nvPr/>
        </p:nvSpPr>
        <p:spPr>
          <a:xfrm>
            <a:off x="3713866" y="3018127"/>
            <a:ext cx="7608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5E3B5B-D9F3-4846-B9AE-4F9BD941A534}"/>
              </a:ext>
            </a:extLst>
          </p:cNvPr>
          <p:cNvSpPr/>
          <p:nvPr/>
        </p:nvSpPr>
        <p:spPr>
          <a:xfrm>
            <a:off x="4236380" y="2989498"/>
            <a:ext cx="15802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E32C2A-0D83-46EE-8650-C3CA5F94CFCD}"/>
              </a:ext>
            </a:extLst>
          </p:cNvPr>
          <p:cNvSpPr/>
          <p:nvPr/>
        </p:nvSpPr>
        <p:spPr>
          <a:xfrm>
            <a:off x="5586492" y="2960869"/>
            <a:ext cx="11907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FACB7-19FC-4E4D-973E-2FDB80043579}"/>
              </a:ext>
            </a:extLst>
          </p:cNvPr>
          <p:cNvSpPr/>
          <p:nvPr/>
        </p:nvSpPr>
        <p:spPr>
          <a:xfrm>
            <a:off x="6413523" y="2924181"/>
            <a:ext cx="33618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="1" cap="none" spc="0" baseline="-2500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COO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1F9A1F-0A26-4778-8FAB-635A446E490F}"/>
              </a:ext>
            </a:extLst>
          </p:cNvPr>
          <p:cNvSpPr/>
          <p:nvPr/>
        </p:nvSpPr>
        <p:spPr>
          <a:xfrm>
            <a:off x="10613433" y="2924181"/>
            <a:ext cx="11907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cap="none" spc="0" baseline="-2500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2771CF-0452-48C6-904A-11565DDDCB50}"/>
              </a:ext>
            </a:extLst>
          </p:cNvPr>
          <p:cNvSpPr/>
          <p:nvPr/>
        </p:nvSpPr>
        <p:spPr>
          <a:xfrm>
            <a:off x="10054726" y="2935069"/>
            <a:ext cx="8254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CC4572-6FA5-430C-8DAF-2E9B28EF8380}"/>
              </a:ext>
            </a:extLst>
          </p:cNvPr>
          <p:cNvSpPr/>
          <p:nvPr/>
        </p:nvSpPr>
        <p:spPr>
          <a:xfrm>
            <a:off x="6096000" y="3777343"/>
            <a:ext cx="44631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Sodium Acetate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104B40-D90F-4057-A872-357F18229884}"/>
              </a:ext>
            </a:extLst>
          </p:cNvPr>
          <p:cNvSpPr/>
          <p:nvPr/>
        </p:nvSpPr>
        <p:spPr>
          <a:xfrm>
            <a:off x="9153747" y="2924176"/>
            <a:ext cx="9192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7C87B9-B3DB-4464-B137-3F10542F6A64}"/>
              </a:ext>
            </a:extLst>
          </p:cNvPr>
          <p:cNvSpPr/>
          <p:nvPr/>
        </p:nvSpPr>
        <p:spPr>
          <a:xfrm>
            <a:off x="3189514" y="3018125"/>
            <a:ext cx="402772" cy="6177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57836D-67CA-4EE4-AF3B-FD79A3A01AFF}"/>
              </a:ext>
            </a:extLst>
          </p:cNvPr>
          <p:cNvSpPr/>
          <p:nvPr/>
        </p:nvSpPr>
        <p:spPr>
          <a:xfrm>
            <a:off x="4997246" y="3003811"/>
            <a:ext cx="722630" cy="6177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5819FE5-6A17-37F4-D9C3-10691095491D}"/>
              </a:ext>
            </a:extLst>
          </p:cNvPr>
          <p:cNvSpPr/>
          <p:nvPr/>
        </p:nvSpPr>
        <p:spPr>
          <a:xfrm>
            <a:off x="622323" y="1871002"/>
            <a:ext cx="6719777" cy="4033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Acetic acid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7003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20" grpId="0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0E4406-EDDE-4668-85E2-DF67C756B84D}"/>
              </a:ext>
            </a:extLst>
          </p:cNvPr>
          <p:cNvSpPr/>
          <p:nvPr/>
        </p:nvSpPr>
        <p:spPr>
          <a:xfrm>
            <a:off x="557009" y="3018126"/>
            <a:ext cx="33190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="1" cap="none" spc="0" baseline="-2500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COOH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48B61-C052-4507-8BA2-3DCC33D7D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23" y="1138249"/>
            <a:ext cx="3677533" cy="7515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2D141A-2803-42A6-8F15-8B3373EA14F9}"/>
              </a:ext>
            </a:extLst>
          </p:cNvPr>
          <p:cNvSpPr/>
          <p:nvPr/>
        </p:nvSpPr>
        <p:spPr>
          <a:xfrm>
            <a:off x="3713866" y="3018127"/>
            <a:ext cx="7608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5E3B5B-D9F3-4846-B9AE-4F9BD941A534}"/>
              </a:ext>
            </a:extLst>
          </p:cNvPr>
          <p:cNvSpPr/>
          <p:nvPr/>
        </p:nvSpPr>
        <p:spPr>
          <a:xfrm>
            <a:off x="4236380" y="2989498"/>
            <a:ext cx="13915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CuO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E32C2A-0D83-46EE-8650-C3CA5F94CFCD}"/>
              </a:ext>
            </a:extLst>
          </p:cNvPr>
          <p:cNvSpPr/>
          <p:nvPr/>
        </p:nvSpPr>
        <p:spPr>
          <a:xfrm>
            <a:off x="5373370" y="2967727"/>
            <a:ext cx="11907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FACB7-19FC-4E4D-973E-2FDB80043579}"/>
              </a:ext>
            </a:extLst>
          </p:cNvPr>
          <p:cNvSpPr/>
          <p:nvPr/>
        </p:nvSpPr>
        <p:spPr>
          <a:xfrm>
            <a:off x="6413523" y="2924181"/>
            <a:ext cx="33618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="1" cap="none" spc="0" baseline="-2500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COO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1F9A1F-0A26-4778-8FAB-635A446E490F}"/>
              </a:ext>
            </a:extLst>
          </p:cNvPr>
          <p:cNvSpPr/>
          <p:nvPr/>
        </p:nvSpPr>
        <p:spPr>
          <a:xfrm>
            <a:off x="10613433" y="2924181"/>
            <a:ext cx="11907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cap="none" spc="0" baseline="-2500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2771CF-0452-48C6-904A-11565DDDCB50}"/>
              </a:ext>
            </a:extLst>
          </p:cNvPr>
          <p:cNvSpPr/>
          <p:nvPr/>
        </p:nvSpPr>
        <p:spPr>
          <a:xfrm>
            <a:off x="10054726" y="2935069"/>
            <a:ext cx="8254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1DC413-47C8-4EE2-A90F-0EBE0A47FE0D}"/>
              </a:ext>
            </a:extLst>
          </p:cNvPr>
          <p:cNvSpPr/>
          <p:nvPr/>
        </p:nvSpPr>
        <p:spPr>
          <a:xfrm>
            <a:off x="335121" y="3018125"/>
            <a:ext cx="7268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CC4572-6FA5-430C-8DAF-2E9B28EF8380}"/>
              </a:ext>
            </a:extLst>
          </p:cNvPr>
          <p:cNvSpPr/>
          <p:nvPr/>
        </p:nvSpPr>
        <p:spPr>
          <a:xfrm>
            <a:off x="6096000" y="3777343"/>
            <a:ext cx="44631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Copper (II) Acetate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104B40-D90F-4057-A872-357F18229884}"/>
              </a:ext>
            </a:extLst>
          </p:cNvPr>
          <p:cNvSpPr/>
          <p:nvPr/>
        </p:nvSpPr>
        <p:spPr>
          <a:xfrm>
            <a:off x="9414804" y="2909271"/>
            <a:ext cx="9192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7C87B9-B3DB-4464-B137-3F10542F6A64}"/>
              </a:ext>
            </a:extLst>
          </p:cNvPr>
          <p:cNvSpPr/>
          <p:nvPr/>
        </p:nvSpPr>
        <p:spPr>
          <a:xfrm>
            <a:off x="3189514" y="3018125"/>
            <a:ext cx="402772" cy="6177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57836D-67CA-4EE4-AF3B-FD79A3A01AFF}"/>
              </a:ext>
            </a:extLst>
          </p:cNvPr>
          <p:cNvSpPr/>
          <p:nvPr/>
        </p:nvSpPr>
        <p:spPr>
          <a:xfrm>
            <a:off x="5064397" y="3003811"/>
            <a:ext cx="402772" cy="6177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491B63-649F-4785-9DFD-AAC4F1D4366A}"/>
              </a:ext>
            </a:extLst>
          </p:cNvPr>
          <p:cNvSpPr/>
          <p:nvPr/>
        </p:nvSpPr>
        <p:spPr>
          <a:xfrm>
            <a:off x="6507322" y="2901814"/>
            <a:ext cx="33618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(CH</a:t>
            </a:r>
            <a:r>
              <a:rPr lang="en-US" sz="3600" b="1" cap="none" spc="0" baseline="-2500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COO)</a:t>
            </a:r>
            <a:r>
              <a:rPr lang="en-US" sz="3600" b="1" cap="none" spc="0" baseline="-2500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20D4ED7-0133-3288-2E8A-4262898BE34A}"/>
              </a:ext>
            </a:extLst>
          </p:cNvPr>
          <p:cNvSpPr/>
          <p:nvPr/>
        </p:nvSpPr>
        <p:spPr>
          <a:xfrm>
            <a:off x="622323" y="1871002"/>
            <a:ext cx="6719777" cy="4033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Acetic acid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80759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0" grpId="0"/>
      <p:bldP spid="21" grpId="0" animBg="1"/>
      <p:bldP spid="22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0E4406-EDDE-4668-85E2-DF67C756B84D}"/>
              </a:ext>
            </a:extLst>
          </p:cNvPr>
          <p:cNvSpPr/>
          <p:nvPr/>
        </p:nvSpPr>
        <p:spPr>
          <a:xfrm>
            <a:off x="557009" y="3018126"/>
            <a:ext cx="33190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="1" cap="none" spc="0" baseline="-2500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COOH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48B61-C052-4507-8BA2-3DCC33D7D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23" y="1138249"/>
            <a:ext cx="3677533" cy="7515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2D141A-2803-42A6-8F15-8B3373EA14F9}"/>
              </a:ext>
            </a:extLst>
          </p:cNvPr>
          <p:cNvSpPr/>
          <p:nvPr/>
        </p:nvSpPr>
        <p:spPr>
          <a:xfrm>
            <a:off x="3713866" y="3018127"/>
            <a:ext cx="7608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5E3B5B-D9F3-4846-B9AE-4F9BD941A534}"/>
              </a:ext>
            </a:extLst>
          </p:cNvPr>
          <p:cNvSpPr/>
          <p:nvPr/>
        </p:nvSpPr>
        <p:spPr>
          <a:xfrm>
            <a:off x="4236380" y="2989498"/>
            <a:ext cx="13915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E32C2A-0D83-46EE-8650-C3CA5F94CFCD}"/>
              </a:ext>
            </a:extLst>
          </p:cNvPr>
          <p:cNvSpPr/>
          <p:nvPr/>
        </p:nvSpPr>
        <p:spPr>
          <a:xfrm>
            <a:off x="5373370" y="2967727"/>
            <a:ext cx="11907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FACB7-19FC-4E4D-973E-2FDB80043579}"/>
              </a:ext>
            </a:extLst>
          </p:cNvPr>
          <p:cNvSpPr/>
          <p:nvPr/>
        </p:nvSpPr>
        <p:spPr>
          <a:xfrm>
            <a:off x="6413523" y="2924181"/>
            <a:ext cx="33618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="1" cap="none" spc="0" baseline="-2500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COO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1F9A1F-0A26-4778-8FAB-635A446E490F}"/>
              </a:ext>
            </a:extLst>
          </p:cNvPr>
          <p:cNvSpPr/>
          <p:nvPr/>
        </p:nvSpPr>
        <p:spPr>
          <a:xfrm>
            <a:off x="10613433" y="2924181"/>
            <a:ext cx="11907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cap="none" spc="0" baseline="-2500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2771CF-0452-48C6-904A-11565DDDCB50}"/>
              </a:ext>
            </a:extLst>
          </p:cNvPr>
          <p:cNvSpPr/>
          <p:nvPr/>
        </p:nvSpPr>
        <p:spPr>
          <a:xfrm>
            <a:off x="10054726" y="2935069"/>
            <a:ext cx="8254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1DC413-47C8-4EE2-A90F-0EBE0A47FE0D}"/>
              </a:ext>
            </a:extLst>
          </p:cNvPr>
          <p:cNvSpPr/>
          <p:nvPr/>
        </p:nvSpPr>
        <p:spPr>
          <a:xfrm>
            <a:off x="335121" y="3018125"/>
            <a:ext cx="7268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CC4572-6FA5-430C-8DAF-2E9B28EF8380}"/>
              </a:ext>
            </a:extLst>
          </p:cNvPr>
          <p:cNvSpPr/>
          <p:nvPr/>
        </p:nvSpPr>
        <p:spPr>
          <a:xfrm>
            <a:off x="6096000" y="3777343"/>
            <a:ext cx="44631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Magnesium Acetate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104B40-D90F-4057-A872-357F18229884}"/>
              </a:ext>
            </a:extLst>
          </p:cNvPr>
          <p:cNvSpPr/>
          <p:nvPr/>
        </p:nvSpPr>
        <p:spPr>
          <a:xfrm>
            <a:off x="9414804" y="2909271"/>
            <a:ext cx="9192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7C87B9-B3DB-4464-B137-3F10542F6A64}"/>
              </a:ext>
            </a:extLst>
          </p:cNvPr>
          <p:cNvSpPr/>
          <p:nvPr/>
        </p:nvSpPr>
        <p:spPr>
          <a:xfrm>
            <a:off x="3189514" y="3018125"/>
            <a:ext cx="402772" cy="6177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491B63-649F-4785-9DFD-AAC4F1D4366A}"/>
              </a:ext>
            </a:extLst>
          </p:cNvPr>
          <p:cNvSpPr/>
          <p:nvPr/>
        </p:nvSpPr>
        <p:spPr>
          <a:xfrm>
            <a:off x="6507322" y="2901814"/>
            <a:ext cx="33618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(CH</a:t>
            </a:r>
            <a:r>
              <a:rPr lang="en-US" sz="3600" b="1" cap="none" spc="0" baseline="-2500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COO)</a:t>
            </a:r>
            <a:r>
              <a:rPr lang="en-US" sz="3600" b="1" cap="none" spc="0" baseline="-2500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DD13314-8C4B-A16F-305B-CA13EBB03ACF}"/>
              </a:ext>
            </a:extLst>
          </p:cNvPr>
          <p:cNvSpPr/>
          <p:nvPr/>
        </p:nvSpPr>
        <p:spPr>
          <a:xfrm>
            <a:off x="622323" y="1871002"/>
            <a:ext cx="6719777" cy="4033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Acetic acid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02563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0" grpId="0"/>
      <p:bldP spid="21" grpId="0" animBg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1450</TotalTime>
  <Words>567</Words>
  <Application>Microsoft Office PowerPoint</Application>
  <PresentationFormat>Widescreen</PresentationFormat>
  <Paragraphs>111</Paragraphs>
  <Slides>25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15</cp:revision>
  <dcterms:created xsi:type="dcterms:W3CDTF">2022-03-20T04:33:58Z</dcterms:created>
  <dcterms:modified xsi:type="dcterms:W3CDTF">2022-05-25T14:09:31Z</dcterms:modified>
</cp:coreProperties>
</file>